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5763-DDA4-4E43-A8EE-59F41E945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DF657-038E-4283-96E0-8E2F307DB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8091-F0CD-49B6-9546-7E3E10A4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1FDE5-B154-4699-8D15-FB46FF01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F8D83-E74A-4FE4-8E3A-873CF289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9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3873-980A-43D1-9221-A559D574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344F0-4BF8-4E81-B15A-304A099E4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73B45-4BBC-4697-BDAB-08FA9D0D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DAB6-7E3A-409C-A3FB-5F093B5C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7D40B-E917-4733-BBB5-6C587210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4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83530-096A-4E5D-B4B4-DE6708764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55E3B-8D39-4ADC-923C-9340524AD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12DE8-9114-4F7A-9C40-54BD7F15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940B1-23BC-436B-8E6C-76CE99A2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86C92-C227-4AFD-AA2D-FF90D1EC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4534-9303-485B-931C-62A21C43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97D5D-9A91-48ED-9ADD-B9A7CDE03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3490F-0F42-4C65-8C1D-2FBCBCAA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3B33-7EE7-4BF2-826B-4AF7D99A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35BC2-BD30-45AC-9731-7DD11B5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0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B1E12-E042-4181-8931-BD2EE536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2C9D7-9BF0-4B9C-A581-A9B698156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BC207-8FA2-4629-8EB4-00F5DF2C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8990-B987-454F-BC30-52B0354E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CBEB-9228-4ECC-B09F-3609E264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8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D63F-6FC4-47CE-BABB-1642CDD9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F972-5F9D-4C4E-979A-FC2F88077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684FF-FB1B-4093-A527-C848FB38B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1A082-24E0-4157-881D-4645C21F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CF146-F9DD-4C1C-A905-9D567816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44EFD-C6F4-4F05-97A9-B5B39AD7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6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65E6-7D0E-4335-9E41-199E6AFF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BB5B7-FA0C-4E8D-B2B2-1EB427F1A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C4719-7BA9-4058-8D54-03CF981C4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98082-7E82-41E3-8C20-C118FE300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BB4B1-5E24-4BA9-A19D-61F64A5F3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0FFD91-0E78-4F95-8AD8-4F2D952C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6FC3E-F727-4C9A-966A-662DDEFA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7B006-1CFE-47A4-A124-E36D7EEA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8476-EC1F-44F0-A9E0-03D846FD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398B0-C35F-4990-82C1-E05213E7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4F9FF-B16C-4BCD-81CC-020232F9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6865-C2FF-4973-BE0F-62A7ECEF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6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015A4-7822-4B4A-BA4D-A84889A7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1DD06-8041-4C9C-AD8C-89EFEB00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3D09C-B443-4211-816C-FCA69346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9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057C-B2DD-496C-933A-2C658FB0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FC7D8-6A26-4886-A029-82D9C4B4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CFE3E-9521-4673-BFCA-C132DC620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050A7-1D44-4A3B-81FD-12019E5F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5B29E-0C52-4447-8CC4-37DF4C6F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7841F-0A14-41E5-A703-2A85C2F3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5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6660-10D4-43B6-A886-F5C462DF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95F01-7B97-49BB-8E56-983F1A739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78A5F-5A0F-4AE8-80EC-210DC19F5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CB0F5-5ED4-46AD-B59D-482902AF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6990-2CD8-4C15-B245-B6782028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30875-7B8A-4331-93C4-F25433AE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5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C4ED0-1243-4F9F-B56A-809DBC43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66FB4-F513-4347-99B1-5BBE7422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147BF-3063-47A9-B273-940B7DC2D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0869-C059-4FF7-A0C9-8628732E099E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BCD6-E837-4DDC-A6A3-094B3381C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2CECA-068A-40D3-AF94-BA814C71A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C0CCE-0CF6-48D5-8F7C-D83B41C86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3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4FFD-D808-4EE4-9FBC-B7A96601B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Kvapkový mikroskop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9DA91-7A03-4927-AF4B-FBD4BE41C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František Kundracik, KEF FMFI 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974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zmerať ohniskovú vzdialenosť šošovky?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557-6F83-4545-A43C-0161499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133E1-717C-43D0-B88C-B291D0FBA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"/>
          <a:stretch/>
        </p:blipFill>
        <p:spPr>
          <a:xfrm>
            <a:off x="988358" y="1937087"/>
            <a:ext cx="9261101" cy="5222732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56B38E4-484B-4638-91FF-A49B871AE61A}"/>
              </a:ext>
            </a:extLst>
          </p:cNvPr>
          <p:cNvSpPr txBox="1">
            <a:spLocks/>
          </p:cNvSpPr>
          <p:nvPr/>
        </p:nvSpPr>
        <p:spPr>
          <a:xfrm>
            <a:off x="777688" y="15868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Sledujte zmenu pohybu obrazu čiary pri pohnutí šošovkou. Ak je predmet v ohnisku, je obrazom iba machuľa.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85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zmerať ohniskovú vzdialenosť šošovky?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557-6F83-4545-A43C-0161499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Zobraziť vzdialený predmet (je oveľa ďalej než je ohnisková vzdialenosť), obraz je v ohnisku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289C1-589A-40E8-861F-7443956896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86487">
            <a:off x="5221974" y="1591493"/>
            <a:ext cx="4092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2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zmerať a </a:t>
            </a:r>
            <a:r>
              <a:rPr lang="sk-SK" dirty="0" err="1"/>
              <a:t>vypočíťať</a:t>
            </a:r>
            <a:r>
              <a:rPr lang="sk-SK" dirty="0"/>
              <a:t> kontaktný uhol?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557-6F83-4545-A43C-0161499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00062-A0EF-41BE-A23A-BA7B99C25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1755518"/>
            <a:ext cx="7052703" cy="46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6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zmerať a </a:t>
            </a:r>
            <a:r>
              <a:rPr lang="sk-SK" dirty="0" err="1"/>
              <a:t>vypočíťať</a:t>
            </a:r>
            <a:r>
              <a:rPr lang="sk-SK" dirty="0"/>
              <a:t> kontaktný uhol?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557-6F83-4545-A43C-0161499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Sumárny prehľad vzťahov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00062-A0EF-41BE-A23A-BA7B99C25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7363"/>
            <a:ext cx="5102352" cy="3334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157754-D357-4421-A68B-9D7555A0A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557" y="2561664"/>
            <a:ext cx="4507918" cy="316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9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Priame meranie kontaktného uhla fotoaparátom (</a:t>
            </a:r>
            <a:r>
              <a:rPr lang="sk-SK" dirty="0" err="1"/>
              <a:t>makrofotografia</a:t>
            </a:r>
            <a:r>
              <a:rPr lang="sk-SK" dirty="0"/>
              <a:t>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557-6F83-4545-A43C-0161499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E9B58-CD40-4D5E-918C-346326EE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53" y="1476817"/>
            <a:ext cx="6587659" cy="544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5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Kvapka na skle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E61B-2BDD-433D-BB76-B530DB8BB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0EC3C-409D-483E-B912-ECFD9134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709737"/>
            <a:ext cx="76390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Kvapka na skle ako šošovka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82F93-AC3C-450D-955E-B3ADAEBCD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348" y="1453060"/>
            <a:ext cx="7113758" cy="5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vznikne šošovkovitý tvar </a:t>
            </a:r>
            <a:br>
              <a:rPr lang="sk-SK" dirty="0"/>
            </a:br>
            <a:r>
              <a:rPr lang="sk-SK" dirty="0"/>
              <a:t>– povrchové napätie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557-6F83-4545-A43C-0161499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Kontaktný uhol je merateľný ľahko, samostatné povrchové napätia voda-sklo a sklo-vzduch iba ťažko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3D08F-F603-4D2D-BA78-8BBF4B5DDC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2380" y="2423332"/>
            <a:ext cx="7129744" cy="43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8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Rozmery kvapky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557-6F83-4545-A43C-0161499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EBF01-75A1-4B23-9D44-4EE65993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73" y="1492623"/>
            <a:ext cx="8032433" cy="52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gravitácie na kvapku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557-6F83-4545-A43C-0161499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DE301-83E0-4FD6-A17B-3D2605D8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2215122"/>
            <a:ext cx="753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8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Kedy možno zanedbať vplyv gravitácie na kvapku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557-6F83-4545-A43C-0161499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17AC5-F85C-4FC3-87A7-527BE4760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11" y="1825625"/>
            <a:ext cx="8611071" cy="52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9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Kedy možno zanedbať vplyv gravitácie na kvapku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557-6F83-4545-A43C-0161499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4B48-6059-44AB-B374-D6C605C08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647" y="1014459"/>
            <a:ext cx="6824324" cy="56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4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0F4-1738-449C-BF79-ACFD02DE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Ohnisková vzdialenosť šošovky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557-6F83-4545-A43C-01614995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4B470-90CC-479A-9946-651F5B12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8" y="1825624"/>
            <a:ext cx="7090398" cy="49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5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134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Kvapkový mikroskop</vt:lpstr>
      <vt:lpstr>Kvapka na skle</vt:lpstr>
      <vt:lpstr>Kvapka na skle ako šošovka</vt:lpstr>
      <vt:lpstr>Ako vznikne šošovkovitý tvar  – povrchové napätie</vt:lpstr>
      <vt:lpstr>Rozmery kvapky</vt:lpstr>
      <vt:lpstr>Vplyv gravitácie na kvapku</vt:lpstr>
      <vt:lpstr>Kedy možno zanedbať vplyv gravitácie na kvapku</vt:lpstr>
      <vt:lpstr>Kedy možno zanedbať vplyv gravitácie na kvapku</vt:lpstr>
      <vt:lpstr>Ohnisková vzdialenosť šošovky</vt:lpstr>
      <vt:lpstr>Ako zmerať ohniskovú vzdialenosť šošovky?</vt:lpstr>
      <vt:lpstr>Ako zmerať ohniskovú vzdialenosť šošovky?</vt:lpstr>
      <vt:lpstr>Ako zmerať a vypočíťať kontaktný uhol?</vt:lpstr>
      <vt:lpstr>Ako zmerať a vypočíťať kontaktný uhol?</vt:lpstr>
      <vt:lpstr>Priame meranie kontaktného uhla fotoaparátom (makrofotografia)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Kvapkový mikroskop</dc:title>
  <dc:creator>František Kundracik</dc:creator>
  <cp:lastModifiedBy>František Kundracik</cp:lastModifiedBy>
  <cp:revision>11</cp:revision>
  <dcterms:created xsi:type="dcterms:W3CDTF">2023-10-20T05:49:26Z</dcterms:created>
  <dcterms:modified xsi:type="dcterms:W3CDTF">2023-11-10T07:42:24Z</dcterms:modified>
</cp:coreProperties>
</file>